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0" autoAdjust="0"/>
  </p:normalViewPr>
  <p:slideViewPr>
    <p:cSldViewPr snapToGrid="0">
      <p:cViewPr varScale="1">
        <p:scale>
          <a:sx n="72" d="100"/>
          <a:sy n="72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92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984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74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135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48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77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050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09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466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61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58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317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72"/>
          <p:cNvSpPr txBox="1">
            <a:spLocks noChangeArrowheads="1"/>
          </p:cNvSpPr>
          <p:nvPr/>
        </p:nvSpPr>
        <p:spPr bwMode="auto">
          <a:xfrm>
            <a:off x="4852326" y="81792"/>
            <a:ext cx="6685408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農曆八月十五日是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中秋節，我們分享自己的花燈後，一起運用不同的圖工技巧製作花燈和進行賞燈會，猜猜燈謎和玩花燈，多快樂啊！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37603" y="372931"/>
            <a:ext cx="3447178" cy="433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HK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中秋佳節人月兩團圓</a:t>
            </a:r>
          </a:p>
        </p:txBody>
      </p:sp>
      <p:pic>
        <p:nvPicPr>
          <p:cNvPr id="13" name="Picture 29" descr="2017元宵节花灯灯笼png素材透明免抠图片-节日元素-三元素3png.c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b="11047"/>
          <a:stretch>
            <a:fillRect/>
          </a:stretch>
        </p:blipFill>
        <p:spPr bwMode="auto">
          <a:xfrm>
            <a:off x="3570444" y="-82550"/>
            <a:ext cx="828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2017元宵节花灯灯笼png素材透明免抠图片-节日元素-三元素3png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" b="11047"/>
          <a:stretch>
            <a:fillRect/>
          </a:stretch>
        </p:blipFill>
        <p:spPr bwMode="auto">
          <a:xfrm>
            <a:off x="84138" y="-50800"/>
            <a:ext cx="828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9" y="3504929"/>
            <a:ext cx="4158379" cy="31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83" y="1757251"/>
            <a:ext cx="2260922" cy="16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5" y="1726120"/>
            <a:ext cx="2374517" cy="177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72"/>
          <p:cNvSpPr txBox="1">
            <a:spLocks noChangeArrowheads="1"/>
          </p:cNvSpPr>
          <p:nvPr/>
        </p:nvSpPr>
        <p:spPr bwMode="auto">
          <a:xfrm>
            <a:off x="695482" y="894376"/>
            <a:ext cx="3703637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一起探索中秋節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水果和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物品，真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有趣！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17" y="1159391"/>
            <a:ext cx="3843364" cy="28825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03" y="4348901"/>
            <a:ext cx="3028531" cy="22713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7" y="4327219"/>
            <a:ext cx="3114261" cy="2335696"/>
          </a:xfrm>
          <a:prstGeom prst="rect">
            <a:avLst/>
          </a:prstGeom>
        </p:spPr>
      </p:pic>
      <p:sp>
        <p:nvSpPr>
          <p:cNvPr id="19" name="橢圓形圖說文字 18">
            <a:extLst>
              <a:ext uri="{FF2B5EF4-FFF2-40B4-BE49-F238E27FC236}">
                <a16:creationId xmlns="" xmlns:a16="http://schemas.microsoft.com/office/drawing/2014/main" id="{E7A3EB13-6798-44D1-89C8-99DB4AD35F76}"/>
              </a:ext>
            </a:extLst>
          </p:cNvPr>
          <p:cNvSpPr/>
          <p:nvPr/>
        </p:nvSpPr>
        <p:spPr>
          <a:xfrm>
            <a:off x="4852326" y="3394814"/>
            <a:ext cx="2007505" cy="954087"/>
          </a:xfrm>
          <a:prstGeom prst="wedgeEllipseCallout">
            <a:avLst>
              <a:gd name="adj1" fmla="val 54099"/>
              <a:gd name="adj2" fmla="val 16126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我和爸爸一起製作月餅</a:t>
            </a:r>
            <a:r>
              <a:rPr lang="en-US" altLang="zh-HK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形圖說文字 19">
            <a:extLst>
              <a:ext uri="{FF2B5EF4-FFF2-40B4-BE49-F238E27FC236}">
                <a16:creationId xmlns="" xmlns:a16="http://schemas.microsoft.com/office/drawing/2014/main" id="{E7A3EB13-6798-44D1-89C8-99DB4AD35F76}"/>
              </a:ext>
            </a:extLst>
          </p:cNvPr>
          <p:cNvSpPr/>
          <p:nvPr/>
        </p:nvSpPr>
        <p:spPr>
          <a:xfrm>
            <a:off x="9523717" y="3373132"/>
            <a:ext cx="2416491" cy="954087"/>
          </a:xfrm>
          <a:prstGeom prst="wedgeEllipseCallout">
            <a:avLst>
              <a:gd name="adj1" fmla="val -6247"/>
              <a:gd name="adj2" fmla="val 1001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我愛吃月餅</a:t>
            </a:r>
            <a:r>
              <a:rPr lang="en-US" altLang="zh-HK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986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67" y="239253"/>
            <a:ext cx="2596404" cy="34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" y="264400"/>
            <a:ext cx="4126372" cy="309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17" y="3791462"/>
            <a:ext cx="3839645" cy="28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形圖說文字 7">
            <a:extLst>
              <a:ext uri="{FF2B5EF4-FFF2-40B4-BE49-F238E27FC236}">
                <a16:creationId xmlns="" xmlns:a16="http://schemas.microsoft.com/office/drawing/2014/main" id="{E7A3EB13-6798-44D1-89C8-99DB4AD35F76}"/>
              </a:ext>
            </a:extLst>
          </p:cNvPr>
          <p:cNvSpPr/>
          <p:nvPr/>
        </p:nvSpPr>
        <p:spPr>
          <a:xfrm>
            <a:off x="217925" y="3362323"/>
            <a:ext cx="1684385" cy="954087"/>
          </a:xfrm>
          <a:prstGeom prst="wedgeEllipseCallout">
            <a:avLst>
              <a:gd name="adj1" fmla="val 97371"/>
              <a:gd name="adj2" fmla="val 4458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花燈</a:t>
            </a:r>
            <a:endParaRPr lang="en-US" altLang="zh-HK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真漂亮</a:t>
            </a:r>
            <a:r>
              <a:rPr lang="en-US" altLang="zh-HK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9"/>
          <a:stretch>
            <a:fillRect/>
          </a:stretch>
        </p:blipFill>
        <p:spPr bwMode="auto">
          <a:xfrm>
            <a:off x="8980813" y="4196590"/>
            <a:ext cx="3071486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 bwMode="auto">
          <a:xfrm>
            <a:off x="5327512" y="4094608"/>
            <a:ext cx="3468545" cy="24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/>
          <a:stretch>
            <a:fillRect/>
          </a:stretch>
        </p:blipFill>
        <p:spPr bwMode="auto">
          <a:xfrm>
            <a:off x="8510596" y="973558"/>
            <a:ext cx="3271986" cy="28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形圖說文字 4">
            <a:extLst>
              <a:ext uri="{FF2B5EF4-FFF2-40B4-BE49-F238E27FC236}">
                <a16:creationId xmlns="" xmlns:a16="http://schemas.microsoft.com/office/drawing/2014/main" id="{E7A3EB13-6798-44D1-89C8-99DB4AD35F76}"/>
              </a:ext>
            </a:extLst>
          </p:cNvPr>
          <p:cNvSpPr/>
          <p:nvPr/>
        </p:nvSpPr>
        <p:spPr>
          <a:xfrm>
            <a:off x="8346899" y="146488"/>
            <a:ext cx="3599381" cy="954087"/>
          </a:xfrm>
          <a:prstGeom prst="wedgeEllipseCallout">
            <a:avLst>
              <a:gd name="adj1" fmla="val 9357"/>
              <a:gd name="adj2" fmla="val 1024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中秋節</a:t>
            </a:r>
            <a:r>
              <a:rPr lang="zh-CN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我帶</a:t>
            </a:r>
            <a:r>
              <a:rPr lang="zh-HK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花燈</a:t>
            </a:r>
            <a:r>
              <a:rPr lang="zh-CN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去玩</a:t>
            </a:r>
            <a:r>
              <a:rPr lang="en-US" altLang="zh-HK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28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</Words>
  <Application>Microsoft Office PowerPoint</Application>
  <PresentationFormat>寬螢幕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2024-10-15T05:40:45Z</dcterms:created>
  <dcterms:modified xsi:type="dcterms:W3CDTF">2024-10-15T06:46:54Z</dcterms:modified>
</cp:coreProperties>
</file>